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87625" y="1859125"/>
            <a:ext cx="730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Create a predictive model that can determine whether a video contains a claim or offers an opinion. In this phase, we conducted an exploratory data analysis on the dataset.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416" name="Google Shape;416;p1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3100" t="0"/>
          <a:stretch/>
        </p:blipFill>
        <p:spPr>
          <a:xfrm>
            <a:off x="3433225" y="4178300"/>
            <a:ext cx="4163900" cy="2579100"/>
          </a:xfrm>
          <a:prstGeom prst="rect">
            <a:avLst/>
          </a:prstGeom>
        </p:spPr>
      </p:pic>
      <p:grpSp>
        <p:nvGrpSpPr>
          <p:cNvPr id="417" name="Google Shape;417;p16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18" name="Google Shape;418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Executive</a:t>
              </a: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 summary 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9" name="Google Shape;419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Milestone 3 of the TikTok Claims Classification Project</a:t>
              </a:r>
              <a:endPara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120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20" name="Google Shape;420;p16"/>
          <p:cNvSpPr txBox="1"/>
          <p:nvPr/>
        </p:nvSpPr>
        <p:spPr>
          <a:xfrm>
            <a:off x="309025" y="4178300"/>
            <a:ext cx="2819400" cy="56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"/>
              <a:buChar char="●"/>
            </a:pPr>
            <a:r>
              <a:rPr lang="en" sz="13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number of not-verified users is really high on the platform. Claim videos are more likely to come from a not-verified user. </a:t>
            </a:r>
            <a:r>
              <a:rPr lang="en" sz="13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Nevertheless</a:t>
            </a:r>
            <a:r>
              <a:rPr lang="en" sz="13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, it seems that there's no relation between being a not-verified user and uploading claim videos.</a:t>
            </a:r>
            <a:endParaRPr sz="13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"/>
              <a:buChar char="●"/>
            </a:pPr>
            <a:r>
              <a:rPr lang="en" sz="13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Active users are the majority on the platform, regardless of the video's nature. Anyway, claim videos are more likely to come from banned or under-review users.</a:t>
            </a:r>
            <a:endParaRPr sz="13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"/>
              <a:buChar char="●"/>
            </a:pPr>
            <a:r>
              <a:rPr lang="en" sz="13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Banned authors are the most watched on the platform, followed by under-review authors.’</a:t>
            </a:r>
            <a:endParaRPr sz="13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"/>
              <a:buChar char="●"/>
            </a:pPr>
            <a:r>
              <a:rPr lang="en" sz="13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99% of the views come from claim videos.</a:t>
            </a:r>
            <a:endParaRPr sz="13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3509425" y="7794625"/>
            <a:ext cx="3835500" cy="21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"/>
              <a:buChar char="●"/>
            </a:pPr>
            <a:r>
              <a:rPr lang="en" sz="1300">
                <a:solidFill>
                  <a:srgbClr val="252525"/>
                </a:solidFill>
              </a:rPr>
              <a:t>It's necessary to make a decision about the outliers; my recommendation is to leave them. That will help the machine learning model understand the natural behavior of social media and viral videos.</a:t>
            </a:r>
            <a:endParaRPr sz="1300">
              <a:solidFill>
                <a:srgbClr val="252525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oogle Sans"/>
              <a:buChar char="●"/>
            </a:pPr>
            <a:r>
              <a:rPr lang="en" sz="1300">
                <a:solidFill>
                  <a:srgbClr val="252525"/>
                </a:solidFill>
              </a:rPr>
              <a:t>Inform the stakeholders about the state of the data.</a:t>
            </a:r>
            <a:endParaRPr sz="2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